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947A-BDF3-4693-A1C8-44CC34B03087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5DF0-804C-4E51-B715-98CC0D0416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58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EBA20-30EC-48A4-B580-5A1AF9541702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0E7DB-ABA8-497E-8D35-90B3846621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55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0E7DB-ABA8-497E-8D35-90B3846621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48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5600"/>
            <a:ext cx="7772400" cy="1464734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496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#WESERVE – LIONS CLUB DI FANO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15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66" y="1566333"/>
            <a:ext cx="8619067" cy="4597400"/>
          </a:xfrm>
        </p:spPr>
        <p:txBody>
          <a:bodyPr>
            <a:normAutofit/>
          </a:bodyPr>
          <a:lstStyle>
            <a:lvl1pPr marL="228600" indent="-228600">
              <a:buSzPct val="74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SzPct val="74000"/>
              <a:buFont typeface="Wingdings" panose="05000000000000000000" pitchFamily="2" charset="2"/>
              <a:buChar char="§"/>
              <a:defRPr sz="1600"/>
            </a:lvl2pPr>
            <a:lvl3pPr marL="1143000" indent="-228600">
              <a:buSzPct val="74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SzPct val="74000"/>
              <a:buFont typeface="Wingdings" panose="05000000000000000000" pitchFamily="2" charset="2"/>
              <a:buChar char="§"/>
              <a:defRPr sz="1200"/>
            </a:lvl4pPr>
            <a:lvl5pPr marL="2057400" indent="-228600">
              <a:buSzPct val="74000"/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99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2064"/>
            <a:ext cx="7886700" cy="4977869"/>
          </a:xfrm>
        </p:spPr>
        <p:txBody>
          <a:bodyPr/>
          <a:lstStyle>
            <a:lvl1pPr marL="0" indent="0">
              <a:buNone/>
              <a:defRPr sz="2400">
                <a:solidFill>
                  <a:srgbClr val="26269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750" y="6448423"/>
            <a:ext cx="3086100" cy="365125"/>
          </a:xfrm>
        </p:spPr>
        <p:txBody>
          <a:bodyPr/>
          <a:lstStyle/>
          <a:p>
            <a:r>
              <a:rPr lang="en-US" smtClean="0"/>
              <a:t>#WESERVE – LIONS CLUB DI FANO</a:t>
            </a:r>
            <a:endParaRPr lang="it-IT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48423"/>
            <a:ext cx="2057400" cy="365125"/>
          </a:xfrm>
        </p:spPr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20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1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61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52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F0D36A3D-DF18-458A-8D58-6EDDC76E527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1329727" y="579268"/>
            <a:ext cx="6203450" cy="58543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46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8999"/>
            <a:ext cx="78867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02" y="6626380"/>
            <a:ext cx="3086100" cy="21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26269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#WESERVE – LIONS CLUB DI FANO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6833" y="6629400"/>
            <a:ext cx="2057400" cy="211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26269E"/>
                </a:solidFill>
                <a:latin typeface="Century Gothic" panose="020B0502020202020204" pitchFamily="34" charset="0"/>
              </a:defRPr>
            </a:lvl1pPr>
          </a:lstStyle>
          <a:p>
            <a:fld id="{BBAD32F7-55DA-46BC-9DC6-233F169589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4F45EE3-12BB-4817-BE0A-F027A27E45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502" y="57247"/>
            <a:ext cx="1225224" cy="12212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499B99C-321E-4BA7-864C-D54179E897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89800" y="105295"/>
            <a:ext cx="1710266" cy="4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6" r:id="rId5"/>
    <p:sldLayoutId id="2147483667" r:id="rId6"/>
    <p:sldLayoutId id="214748366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269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rgbClr val="26269E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26269E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26269E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26269E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26269E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6000" b="1" dirty="0"/>
              <a:t>LIONS CLUB </a:t>
            </a:r>
            <a:r>
              <a:rPr lang="it-IT" sz="6000" b="1" dirty="0" smtClean="0"/>
              <a:t>di FANO </a:t>
            </a:r>
            <a:endParaRPr lang="it-IT" sz="6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449638"/>
            <a:ext cx="6858000" cy="2443162"/>
          </a:xfrm>
        </p:spPr>
        <p:txBody>
          <a:bodyPr>
            <a:normAutofit/>
          </a:bodyPr>
          <a:lstStyle/>
          <a:p>
            <a:r>
              <a:rPr lang="it-IT" sz="3600" b="1" dirty="0"/>
              <a:t>Presidente: Gerardo Urti </a:t>
            </a:r>
          </a:p>
          <a:p>
            <a:r>
              <a:rPr lang="it-IT" sz="3600" b="1" dirty="0"/>
              <a:t>2019 – 2020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#WESERVE – LIONS CLUB DI FANO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822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303866"/>
            <a:ext cx="4313767" cy="459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‘‘G. PADALINO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SILVIA FAGGI GRIGIONI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1° PREMIO: </a:t>
            </a:r>
          </a:p>
          <a:p>
            <a:pPr marL="0" indent="0" algn="ctr">
              <a:buNone/>
            </a:pPr>
            <a:r>
              <a:rPr lang="it-IT" sz="2400" b="1" dirty="0" smtClean="0"/>
              <a:t>LARA DELLISANTI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D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Docente prof.ssa LUCIA DE ANGELIS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Uomini di pace di ogni nazione con i loro agire si mettono in cammino lasciando impronte per costruire un futuro senza guerra, sfruttamento e violenza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10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592666"/>
            <a:ext cx="4538140" cy="5969001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2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303866"/>
            <a:ext cx="4500034" cy="459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‘‘M. NUTI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MONICA DALMONTE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3</a:t>
            </a:r>
            <a:r>
              <a:rPr lang="it-IT" sz="2000" b="1" dirty="0" smtClean="0"/>
              <a:t>° PREMIO: </a:t>
            </a:r>
          </a:p>
          <a:p>
            <a:pPr marL="0" indent="0" algn="ctr">
              <a:buNone/>
            </a:pPr>
            <a:r>
              <a:rPr lang="it-IT" sz="2400" b="1" dirty="0" smtClean="0"/>
              <a:t>MIA CIANCAMERLA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</a:t>
            </a:r>
            <a:r>
              <a:rPr lang="it-IT" sz="2000" b="1" dirty="0" smtClean="0"/>
              <a:t>F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Docente prof.ssa ALESSANDRA ROBERTI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1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Un cammino di persone verso un cammino di pace.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i="1" dirty="0" smtClean="0"/>
              <a:t>Un viaggio che porti ogni individuo di diversa cultura, religione, idea verso una vita nella quale possa esprimersi nell’uguaglianza e con gli stessi diritti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34" y="609599"/>
            <a:ext cx="4310427" cy="596900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79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303865"/>
            <a:ext cx="4500034" cy="5334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‘‘M. NUTI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MONICA DALMONTE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2° PREMIO: </a:t>
            </a:r>
          </a:p>
          <a:p>
            <a:pPr marL="0" indent="0" algn="ctr">
              <a:buNone/>
            </a:pPr>
            <a:r>
              <a:rPr lang="it-IT" sz="2400" b="1" dirty="0" smtClean="0"/>
              <a:t>REBECCA DELVECCHIO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</a:t>
            </a:r>
            <a:r>
              <a:rPr lang="it-IT" sz="2000" b="1" dirty="0" smtClean="0"/>
              <a:t>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Docente prof. FEDERICO ROMANI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Il tronco contorto rappresenta il difficile cammino verso la pace, rappresentata dalle bandiere di tutto il mondo che vivono in armonia, come se fossero tutti frutti della stessa pianta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3" y="601132"/>
            <a:ext cx="4498755" cy="596053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66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303865"/>
            <a:ext cx="4500034" cy="5334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‘‘M. NUTI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MONICA DALMONTE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1</a:t>
            </a:r>
            <a:r>
              <a:rPr lang="it-IT" sz="2000" b="1" dirty="0" smtClean="0"/>
              <a:t>° PREMIO: </a:t>
            </a:r>
          </a:p>
          <a:p>
            <a:pPr marL="0" indent="0" algn="ctr">
              <a:buNone/>
            </a:pPr>
            <a:r>
              <a:rPr lang="it-IT" sz="2400" b="1" dirty="0" smtClean="0"/>
              <a:t>VITTORIA GASPARELLI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</a:t>
            </a:r>
            <a:r>
              <a:rPr lang="it-IT" sz="2000" b="1" dirty="0" smtClean="0"/>
              <a:t>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/>
              <a:t>Docente prof. FEDERICO ROMANI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Lo specchio della pace. Un cammino per la pace che parte da scene di guerra e con l’aiuto di tanti ci porta a sconfiggerla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3" y="631622"/>
            <a:ext cx="4476063" cy="593851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1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 smtClean="0"/>
              <a:t>RINGRAZIAMO LONGHINI VERNICI PER LA COLLABORAZIONE</a:t>
            </a:r>
            <a:endParaRPr lang="it-IT" sz="20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54" y="2351087"/>
            <a:ext cx="4204089" cy="61224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72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76837" y="1635853"/>
            <a:ext cx="8619067" cy="50921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/>
              <a:t>FANO – 07 DICEMBRE 2019</a:t>
            </a:r>
          </a:p>
          <a:p>
            <a:pPr marL="0" indent="0" algn="ctr">
              <a:buNone/>
            </a:pPr>
            <a:r>
              <a:rPr lang="it-IT" sz="2400" b="1" dirty="0"/>
              <a:t>SALA </a:t>
            </a:r>
            <a:r>
              <a:rPr lang="it-IT" sz="2400" b="1" dirty="0" smtClean="0"/>
              <a:t>IPOGEA – MEDIATECA MONTANARI </a:t>
            </a:r>
            <a:endParaRPr lang="it-IT" sz="2400" b="1" dirty="0"/>
          </a:p>
          <a:p>
            <a:pPr marL="0" indent="0" algn="ctr">
              <a:buNone/>
            </a:pPr>
            <a:r>
              <a:rPr lang="it-IT" sz="3200" b="1" dirty="0"/>
              <a:t>32° CONCORSO INTERNAZIONALE LIONS </a:t>
            </a:r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4400" b="1" dirty="0" smtClean="0"/>
              <a:t>UN </a:t>
            </a:r>
            <a:r>
              <a:rPr lang="it-IT" sz="4400" b="1" dirty="0"/>
              <a:t>POSTER </a:t>
            </a:r>
            <a:r>
              <a:rPr lang="it-IT" sz="4400" b="1" dirty="0" smtClean="0"/>
              <a:t>PER LA PACE</a:t>
            </a:r>
            <a:r>
              <a:rPr lang="it-IT" sz="4400" b="1" dirty="0"/>
              <a:t>’’</a:t>
            </a:r>
          </a:p>
          <a:p>
            <a:pPr marL="0" indent="0" algn="ctr">
              <a:buNone/>
            </a:pPr>
            <a:endParaRPr lang="it-IT" sz="4400" b="1" dirty="0"/>
          </a:p>
          <a:p>
            <a:pPr marL="0" indent="0" algn="ctr">
              <a:buNone/>
            </a:pPr>
            <a:r>
              <a:rPr lang="it-IT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CAMMINO DELLA PACE’’</a:t>
            </a:r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E483444D-7512-406C-883C-E367B4C5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397 ALUNNI COINVOLTI </a:t>
            </a:r>
            <a:r>
              <a:rPr lang="it-IT" sz="2800" b="1" dirty="0" smtClean="0"/>
              <a:t>: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r>
              <a:rPr lang="it-IT" sz="2800" b="1" dirty="0"/>
              <a:t>SCUOLA MEDIA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800" b="1" dirty="0" smtClean="0"/>
              <a:t>A</a:t>
            </a:r>
            <a:r>
              <a:rPr lang="it-IT" sz="2800" b="1" dirty="0"/>
              <a:t>. GANDIGLIO’’ – 48 </a:t>
            </a:r>
            <a:r>
              <a:rPr lang="it-IT" sz="2800" b="1" dirty="0" smtClean="0"/>
              <a:t>ALUNNI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r>
              <a:rPr lang="it-IT" sz="2800" b="1" dirty="0"/>
              <a:t>SCUOLA MEDIA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800" b="1" dirty="0" smtClean="0"/>
              <a:t>G. </a:t>
            </a:r>
            <a:r>
              <a:rPr lang="it-IT" sz="2800" b="1" dirty="0"/>
              <a:t>PADALINO’’ – 150 </a:t>
            </a:r>
            <a:r>
              <a:rPr lang="it-IT" sz="2800" b="1" dirty="0" smtClean="0"/>
              <a:t>ALUNNI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r>
              <a:rPr lang="it-IT" sz="2800" b="1" dirty="0"/>
              <a:t>SCUOLA MEDIA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800" b="1" dirty="0" smtClean="0"/>
              <a:t>M</a:t>
            </a:r>
            <a:r>
              <a:rPr lang="it-IT" sz="2800" b="1" dirty="0"/>
              <a:t>. NUTI’’ – 199 ALUNNI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endParaRPr lang="it-IT" sz="28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E1D3F0FB-232F-4849-84C5-E668AB6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83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7" y="1313805"/>
            <a:ext cx="4313767" cy="459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dirty="0" smtClean="0"/>
              <a:t>A</a:t>
            </a:r>
            <a:r>
              <a:rPr lang="it-IT" sz="2000" b="1" dirty="0"/>
              <a:t>. GANDIGLIO’’</a:t>
            </a:r>
          </a:p>
          <a:p>
            <a:pPr marL="0" indent="0" algn="ctr">
              <a:buNone/>
            </a:pPr>
            <a:r>
              <a:rPr lang="it-IT" sz="2000" b="1" dirty="0"/>
              <a:t>DIRIGENTE: Prof.ssa MARIA </a:t>
            </a:r>
            <a:r>
              <a:rPr lang="it-IT" sz="2000" b="1" dirty="0" smtClean="0"/>
              <a:t>CARBONE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3° PREMIO: 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400" b="1" dirty="0" smtClean="0"/>
              <a:t>LAURA </a:t>
            </a:r>
            <a:r>
              <a:rPr lang="it-IT" sz="2400" b="1" dirty="0"/>
              <a:t>AGOSTINI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G 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Docente </a:t>
            </a:r>
            <a:r>
              <a:rPr lang="it-IT" sz="2000" b="1" dirty="0"/>
              <a:t>prof.ssa RITA ROSETTA </a:t>
            </a:r>
            <a:r>
              <a:rPr lang="it-IT" sz="2000" b="1" dirty="0" smtClean="0"/>
              <a:t>GAMBARDELLA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Per vivere in un mondo pacifico si deve innanzitutto essere in pace con se stessi e poi con gli altri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16" y="640064"/>
            <a:ext cx="4220633" cy="594488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9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7" y="1278467"/>
            <a:ext cx="4474633" cy="459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dirty="0" smtClean="0"/>
              <a:t>A</a:t>
            </a:r>
            <a:r>
              <a:rPr lang="it-IT" sz="2000" b="1" dirty="0"/>
              <a:t>. GANDIGLIO’’</a:t>
            </a:r>
          </a:p>
          <a:p>
            <a:pPr marL="0" indent="0" algn="ctr">
              <a:buNone/>
            </a:pPr>
            <a:r>
              <a:rPr lang="it-IT" sz="2000" b="1" dirty="0"/>
              <a:t>DIRIGENTE: Prof.ssa MARIA </a:t>
            </a:r>
            <a:r>
              <a:rPr lang="it-IT" sz="2000" b="1" dirty="0" smtClean="0"/>
              <a:t>CARBONE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2</a:t>
            </a:r>
            <a:r>
              <a:rPr lang="it-IT" sz="2000" b="1" dirty="0" smtClean="0"/>
              <a:t>° </a:t>
            </a:r>
            <a:r>
              <a:rPr lang="it-IT" sz="2000" b="1" dirty="0"/>
              <a:t>PREMIO: 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400" b="1" dirty="0" smtClean="0"/>
              <a:t>MARIA CHIARA CILIA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G 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Docente </a:t>
            </a:r>
            <a:r>
              <a:rPr lang="it-IT" sz="2000" b="1" dirty="0"/>
              <a:t>prof.ssa RITA ROSETTA </a:t>
            </a:r>
            <a:r>
              <a:rPr lang="it-IT" sz="2000" b="1" dirty="0" smtClean="0"/>
              <a:t>GAMBARDELLA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Il rosso indica il dolore e la sofferenza. L’azzurro è presente negli occhi del bambino e rappresenta la speranza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042" y="1240633"/>
            <a:ext cx="3286729" cy="471373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13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70000"/>
            <a:ext cx="4360333" cy="47921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dirty="0" smtClean="0"/>
              <a:t>A</a:t>
            </a:r>
            <a:r>
              <a:rPr lang="it-IT" sz="2000" b="1" dirty="0"/>
              <a:t>. GANDIGLIO’’</a:t>
            </a:r>
          </a:p>
          <a:p>
            <a:pPr marL="0" indent="0" algn="ctr">
              <a:buNone/>
            </a:pPr>
            <a:r>
              <a:rPr lang="it-IT" sz="2000" b="1" dirty="0"/>
              <a:t>DIRIGENTE: Prof.ssa MARIA </a:t>
            </a:r>
            <a:r>
              <a:rPr lang="it-IT" sz="2000" b="1" dirty="0" smtClean="0"/>
              <a:t>CARBONE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1</a:t>
            </a:r>
            <a:r>
              <a:rPr lang="it-IT" sz="2000" b="1" dirty="0" smtClean="0"/>
              <a:t>° </a:t>
            </a:r>
            <a:r>
              <a:rPr lang="it-IT" sz="2000" b="1" dirty="0"/>
              <a:t>PREMIO: </a:t>
            </a:r>
            <a:endParaRPr lang="it-IT" sz="2000" b="1" dirty="0" smtClean="0"/>
          </a:p>
          <a:p>
            <a:pPr marL="0" indent="0" algn="ctr">
              <a:buNone/>
            </a:pPr>
            <a:r>
              <a:rPr lang="it-IT" sz="2400" b="1" dirty="0" smtClean="0"/>
              <a:t>ELISABETTA PERGOLESI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II </a:t>
            </a:r>
            <a:r>
              <a:rPr lang="it-IT" sz="2000" b="1" dirty="0"/>
              <a:t>sez. </a:t>
            </a:r>
            <a:r>
              <a:rPr lang="it-IT" sz="2000" b="1" dirty="0" smtClean="0"/>
              <a:t>D </a:t>
            </a:r>
          </a:p>
          <a:p>
            <a:pPr marL="0" indent="0" algn="ctr">
              <a:buNone/>
            </a:pPr>
            <a:r>
              <a:rPr lang="it-IT" sz="2000" b="1" dirty="0" smtClean="0"/>
              <a:t>Docente </a:t>
            </a:r>
            <a:r>
              <a:rPr lang="it-IT" sz="2000" b="1" dirty="0"/>
              <a:t>prof.ssa RITA ROSETTA </a:t>
            </a:r>
            <a:r>
              <a:rPr lang="it-IT" sz="2000" b="1" dirty="0" smtClean="0"/>
              <a:t>GAMBARDELLA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Ho rappresentato la pace tra gli uomini attraverso un albero che vive in armonia con gli animali che vivono intorno a lui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623532"/>
            <a:ext cx="4128939" cy="594660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6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295399"/>
            <a:ext cx="4313767" cy="459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‘‘G. PADALINO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SILVIA FAGGI GRIGIONI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3° PREMIO EX-AEQUO: </a:t>
            </a:r>
          </a:p>
          <a:p>
            <a:pPr marL="0" indent="0" algn="ctr">
              <a:buNone/>
            </a:pPr>
            <a:r>
              <a:rPr lang="it-IT" sz="2400" b="1" dirty="0" smtClean="0"/>
              <a:t>VITTORIA SOFIA RICCI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</a:t>
            </a:r>
            <a:r>
              <a:rPr lang="it-IT" sz="2000" b="1" dirty="0" smtClean="0"/>
              <a:t>B </a:t>
            </a:r>
          </a:p>
          <a:p>
            <a:pPr marL="0" indent="0" algn="ctr">
              <a:buNone/>
            </a:pPr>
            <a:r>
              <a:rPr lang="it-IT" sz="2000" b="1" dirty="0" smtClean="0"/>
              <a:t>Docente prof. SIMONE FERRI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La Pace: un futuro positivo per le nuove generazioni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91532"/>
            <a:ext cx="4224214" cy="5884407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47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286933"/>
            <a:ext cx="4313767" cy="4597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‘‘G. PADALINO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SILVIA FAGGI GRIGIONI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3° PREMIO EX-AEQUO: </a:t>
            </a:r>
          </a:p>
          <a:p>
            <a:pPr marL="0" indent="0" algn="ctr">
              <a:buNone/>
            </a:pPr>
            <a:r>
              <a:rPr lang="it-IT" sz="2400" b="1" dirty="0" smtClean="0"/>
              <a:t>VIOLA GENNARI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</a:t>
            </a:r>
            <a:r>
              <a:rPr lang="it-IT" sz="2000" b="1" dirty="0" smtClean="0"/>
              <a:t>B </a:t>
            </a:r>
          </a:p>
          <a:p>
            <a:pPr marL="0" indent="0" algn="ctr">
              <a:buNone/>
            </a:pPr>
            <a:r>
              <a:rPr lang="it-IT" sz="2000" b="1" dirty="0" smtClean="0"/>
              <a:t>Docente prof. SIMONE FERRI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Un percorso che accomuna tutti i popoli del mondo verso la pace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33" y="591275"/>
            <a:ext cx="4326467" cy="5887099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82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="" xmlns:a16="http://schemas.microsoft.com/office/drawing/2014/main" id="{14D9B209-7568-42F1-A971-0D67F737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" y="1286933"/>
            <a:ext cx="4313767" cy="459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1" dirty="0"/>
              <a:t>SCUOLA MEDIA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‘‘G. PADALINO</a:t>
            </a:r>
            <a:r>
              <a:rPr lang="it-IT" sz="2000" b="1" dirty="0" smtClean="0"/>
              <a:t>’’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/>
              <a:t>DIRIGENTE: Prof.ssa </a:t>
            </a:r>
            <a:r>
              <a:rPr lang="it-IT" sz="2000" b="1" dirty="0" smtClean="0"/>
              <a:t>SILVIA FAGGI GRIGIONI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/>
              <a:t>2° PREMIO: </a:t>
            </a:r>
          </a:p>
          <a:p>
            <a:pPr marL="0" indent="0" algn="ctr">
              <a:buNone/>
            </a:pPr>
            <a:r>
              <a:rPr lang="it-IT" sz="2400" b="1" dirty="0" smtClean="0"/>
              <a:t>FRANCESCO TROIANO</a:t>
            </a:r>
            <a:endParaRPr lang="it-IT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it-IT" sz="2000" b="1" dirty="0" smtClean="0"/>
          </a:p>
          <a:p>
            <a:pPr marL="0" indent="0" algn="ctr">
              <a:buNone/>
            </a:pPr>
            <a:r>
              <a:rPr lang="it-IT" sz="2000" b="1" dirty="0" smtClean="0"/>
              <a:t>Classe </a:t>
            </a:r>
            <a:r>
              <a:rPr lang="it-IT" sz="2000" b="1" dirty="0"/>
              <a:t>III sez. E</a:t>
            </a:r>
            <a:r>
              <a:rPr lang="it-IT" sz="2000" b="1" dirty="0" smtClean="0"/>
              <a:t> </a:t>
            </a:r>
          </a:p>
          <a:p>
            <a:pPr marL="0" indent="0" algn="ctr">
              <a:buNone/>
            </a:pPr>
            <a:r>
              <a:rPr lang="it-IT" sz="2000" b="1" dirty="0" smtClean="0"/>
              <a:t>Docente prof. SIMONE FERRI</a:t>
            </a:r>
          </a:p>
          <a:p>
            <a:pPr marL="0" indent="0" algn="ctr">
              <a:buNone/>
            </a:pPr>
            <a:endParaRPr lang="it-IT" sz="2000" b="1" dirty="0"/>
          </a:p>
          <a:p>
            <a:pPr marL="0" indent="0" algn="ctr">
              <a:buNone/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‘‘</a:t>
            </a:r>
            <a:r>
              <a:rPr lang="it-IT" sz="2000" b="1" i="1" dirty="0" smtClean="0"/>
              <a:t>La pace: un abbraccio che coinvolge tutti i popoli</a:t>
            </a:r>
            <a:r>
              <a:rPr lang="it-IT" sz="2000" b="1" dirty="0" smtClean="0"/>
              <a:t>’’</a:t>
            </a:r>
            <a:endParaRPr lang="it-IT" sz="2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190F2AB-D1B8-46BC-B825-2820757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32F7-55DA-46BC-9DC6-233F169589F7}" type="slidenum">
              <a:rPr lang="it-IT" smtClean="0"/>
              <a:t>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618066"/>
            <a:ext cx="4409432" cy="5954475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#WESERVE – LIONS CLUB DI FANO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85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711</Words>
  <Application>Microsoft Office PowerPoint</Application>
  <PresentationFormat>Presentazione su schermo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Tema di Office</vt:lpstr>
      <vt:lpstr>LIONS CLUB di FANO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Moscatelli</dc:creator>
  <cp:lastModifiedBy>Giulia Moscatelli</cp:lastModifiedBy>
  <cp:revision>100</cp:revision>
  <cp:lastPrinted>2019-11-12T14:47:32Z</cp:lastPrinted>
  <dcterms:created xsi:type="dcterms:W3CDTF">2019-07-16T15:52:30Z</dcterms:created>
  <dcterms:modified xsi:type="dcterms:W3CDTF">2019-11-13T09:49:03Z</dcterms:modified>
</cp:coreProperties>
</file>